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90" r:id="rId17"/>
    <p:sldId id="281" r:id="rId18"/>
    <p:sldId id="274" r:id="rId19"/>
    <p:sldId id="277" r:id="rId20"/>
    <p:sldId id="273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75877"/>
  </p:normalViewPr>
  <p:slideViewPr>
    <p:cSldViewPr snapToGrid="0">
      <p:cViewPr>
        <p:scale>
          <a:sx n="93" d="100"/>
          <a:sy n="93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  <a:p>
            <a:r>
              <a:rPr lang="en-US" sz="1200" dirty="0"/>
              <a:t>Note: 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200" dirty="0"/>
              <a:t> is a required attribute because it’s just a string used to route the vision query to the correct camera.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/>
              <a:t>is a required dependency, since our module needs access to the actual Vision service object to perform detection.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a class or constructor, and 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 = Mapping[str, </a:t>
            </a:r>
            <a:r>
              <a:rPr lang="en-US" dirty="0" err="1"/>
              <a:t>ValueTypes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ValueTypes</a:t>
            </a:r>
            <a:r>
              <a:rPr lang="en-US" dirty="0"/>
              <a:t> = Union[str, float, bool, int, list, </a:t>
            </a:r>
            <a:r>
              <a:rPr lang="en-US" dirty="0" err="1"/>
              <a:t>dict</a:t>
            </a:r>
            <a:r>
              <a:rPr lang="en-US" dirty="0"/>
              <a:t>, None]</a:t>
            </a:r>
          </a:p>
          <a:p>
            <a:endParaRPr lang="en-US" dirty="0"/>
          </a:p>
          <a:p>
            <a:r>
              <a:rPr lang="en-US" dirty="0"/>
              <a:t>I initially misunderstood </a:t>
            </a:r>
            <a:r>
              <a:rPr lang="en-US" dirty="0" err="1"/>
              <a:t>SensorReading</a:t>
            </a:r>
            <a:r>
              <a:rPr lang="en-US" dirty="0"/>
              <a:t> as a class or constructor and tried to cast a value to it. But </a:t>
            </a:r>
            <a:r>
              <a:rPr lang="en-US" dirty="0" err="1"/>
              <a:t>SensorReading</a:t>
            </a:r>
            <a:r>
              <a:rPr lang="en-US" dirty="0"/>
              <a:t> is just a type alias for Mapping[str, </a:t>
            </a:r>
            <a:r>
              <a:rPr lang="en-US" dirty="0" err="1"/>
              <a:t>ValueTypes</a:t>
            </a:r>
            <a:r>
              <a:rPr lang="en-US" dirty="0"/>
              <a:t>], so the correct way to satisfy the return type was to return a plain dictionary in that shape.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87446-3F7C-190B-F66A-8FE5F6C8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35F74-11A1-117A-46E6-D597B3E6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A5B13-2697-054F-33CE-6CF79558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Viam</a:t>
            </a:r>
            <a:r>
              <a:rPr lang="en-US" dirty="0"/>
              <a:t> runs my module: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the machine boots, </a:t>
            </a:r>
            <a:r>
              <a:rPr lang="en-US" dirty="0" err="1"/>
              <a:t>viam</a:t>
            </a:r>
            <a:r>
              <a:rPr lang="en-US" dirty="0"/>
              <a:t>-server launches the module binary based on the declared path and models. The module registers its resources, and for each component instance, </a:t>
            </a:r>
            <a:r>
              <a:rPr lang="en-US" dirty="0" err="1"/>
              <a:t>validate_config</a:t>
            </a:r>
            <a:r>
              <a:rPr lang="en-US" dirty="0"/>
              <a:t>() is called to ensure the config is valid. Then new() and reconfigure() are invoked to build and initialize the resource with its runtime settings and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0B5D6-E998-B836-23EC-EA8E0CEC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4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b="1" dirty="0"/>
              <a:t>Evaluating model accuracy</a:t>
            </a:r>
            <a:r>
              <a:rPr lang="en-US" sz="2100" dirty="0"/>
              <a:t>: comparing what the model detects vs what’s actually in the frame.</a:t>
            </a:r>
          </a:p>
          <a:p>
            <a:pPr lvl="1"/>
            <a:r>
              <a:rPr lang="en-US" sz="2100" b="1" dirty="0"/>
              <a:t>Labeling custom datasets</a:t>
            </a:r>
            <a:r>
              <a:rPr lang="en-US" sz="2100" dirty="0"/>
              <a:t>: using stored images and metadata to label people or other objects.</a:t>
            </a:r>
          </a:p>
          <a:p>
            <a:pPr lvl="1"/>
            <a:r>
              <a:rPr lang="en-US" sz="2100" b="1" dirty="0"/>
              <a:t>Retraining or fine-tuning models</a:t>
            </a:r>
            <a:r>
              <a:rPr lang="en-US" sz="2100" dirty="0"/>
              <a:t>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</a:t>
            </a:r>
            <a:r>
              <a:rPr lang="en-US" sz="2100" b="1" dirty="0"/>
              <a:t>provides a complete training set for a custom object detector</a:t>
            </a:r>
            <a:r>
              <a:rPr lang="en-US" sz="21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0D3E8-3065-D002-6B36-6AD44F34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ABC7-B828-EEAB-3F48-D79CC65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Viam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54021-C9BD-5B18-A2BA-9CBCF309B4E1}"/>
              </a:ext>
            </a:extLst>
          </p:cNvPr>
          <p:cNvSpPr txBox="1"/>
          <p:nvPr/>
        </p:nvSpPr>
        <p:spPr>
          <a:xfrm>
            <a:off x="838200" y="1271681"/>
            <a:ext cx="102598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viam</a:t>
            </a:r>
            <a:r>
              <a:rPr lang="en-US" dirty="0"/>
              <a:t>-server automatically launches the module when the smart machine boots.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local testing,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reload.sh</a:t>
            </a:r>
            <a:r>
              <a:rPr lang="en-US" dirty="0"/>
              <a:t> to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module (your code) is registered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Module.from_args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custom model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registered to point to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dirty="0"/>
              <a:t> class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modular resource is created (e.g. sensor-1), the following flow happens: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checks for required attributes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dirty="0"/>
              <a:t>) and declares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new() </a:t>
            </a:r>
            <a:r>
              <a:rPr lang="en-US" dirty="0"/>
              <a:t>instantiates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dirty="0"/>
              <a:t> class and calls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 </a:t>
            </a:r>
            <a:r>
              <a:rPr lang="en-US" dirty="0"/>
              <a:t>receives a dependency map and retrieves the Vision service using the user-supplied detector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 Vision service is stored internally to enable live detection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sensor is now live. The </a:t>
            </a:r>
            <a:r>
              <a:rPr lang="en-US" dirty="0" err="1"/>
              <a:t>Viam</a:t>
            </a:r>
            <a:r>
              <a:rPr lang="en-US" dirty="0"/>
              <a:t> app can call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→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to check if a person is detected.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Logs and live values are visible in the </a:t>
            </a:r>
            <a:r>
              <a:rPr lang="en-US" dirty="0" err="1"/>
              <a:t>Viam</a:t>
            </a:r>
            <a:r>
              <a:rPr lang="en-US" dirty="0"/>
              <a:t> UI for easy debugging.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D6D735-B4DF-450F-5A1E-7FF55706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2" y="798548"/>
            <a:ext cx="105155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validate_config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required attributes: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attribute)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(required attribute &amp; dependency)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Raises errors if required fields are missing or improperly typed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required: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A4F5D52-F0B5-C697-E081-4C4B0B4C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05" y="2793143"/>
            <a:ext cx="4198189" cy="37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new()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85" y="2942717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cs typeface="Courier New" panose="02070309020205020404" pitchFamily="49" charset="0"/>
              </a:rPr>
              <a:t>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detector_name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the required dependency as the correct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vision client and camera name internally as instance variables for use in detection logic in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cs typeface="Courier New" panose="02070309020205020404" pitchFamily="49" charset="0"/>
              </a:rPr>
              <a:t>Prepares the module for dynamic behavior based on configurable dependency names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716E56FA-A676-D9B0-C259-565E18C1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55" y="2831017"/>
            <a:ext cx="4943289" cy="384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the sensor to query the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` vision service and returns `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  <a:r>
              <a:rPr lang="en-US" sz="1400" dirty="0"/>
              <a:t>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5CC2D2E-808C-7EC4-0083-8E3A0C78B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390" y="1819719"/>
            <a:ext cx="5117218" cy="49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1353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do_command</a:t>
            </a:r>
            <a:r>
              <a:rPr lang="en-US" dirty="0"/>
              <a:t>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1} </a:t>
            </a:r>
            <a:r>
              <a:rPr lang="en-US" sz="1400" dirty="0"/>
              <a:t>if a person is detected, Returns: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0} </a:t>
            </a:r>
            <a:r>
              <a:rPr lang="en-US" sz="1400" dirty="0"/>
              <a:t>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63" y="2914584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</a:t>
            </a:r>
            <a:r>
              <a:rPr lang="en-US" sz="1400" dirty="0" err="1"/>
              <a:t>Viam</a:t>
            </a:r>
            <a:r>
              <a:rPr lang="en-US" sz="14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30" y="247705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5E6574-D86D-2A87-C5A2-E115DD96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8911"/>
          <a:stretch>
            <a:fillRect/>
          </a:stretch>
        </p:blipFill>
        <p:spPr>
          <a:xfrm>
            <a:off x="7844057" y="1830026"/>
            <a:ext cx="4276285" cy="31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pdetect.py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1. Create a GitHub repo &amp;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 (back to original).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2.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build.sh</a:t>
            </a:r>
            <a:r>
              <a:rPr lang="en-US" dirty="0"/>
              <a:t>) to create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module.tar.gz</a:t>
            </a:r>
            <a:r>
              <a:rPr lang="en-US" dirty="0"/>
              <a:t> file.</a:t>
            </a:r>
          </a:p>
          <a:p>
            <a:endParaRPr lang="en-US" b="1" dirty="0"/>
          </a:p>
          <a:p>
            <a:r>
              <a:rPr lang="en-US" b="1" dirty="0"/>
              <a:t>3. Upload your module.</a:t>
            </a:r>
          </a:p>
          <a:p>
            <a:r>
              <a:rPr lang="en-US" dirty="0"/>
              <a:t>Push the module to the registry using </a:t>
            </a:r>
            <a:r>
              <a:rPr lang="en-US" dirty="0" err="1"/>
              <a:t>PyInstaller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4.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architecture: highlights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Potential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561239" y="2094245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</a:t>
            </a:r>
            <a:r>
              <a:rPr lang="en-US" dirty="0"/>
              <a:t>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22623</TotalTime>
  <Words>5201</Words>
  <Application>Microsoft Macintosh PowerPoint</Application>
  <PresentationFormat>Widescreen</PresentationFormat>
  <Paragraphs>572</Paragraphs>
  <Slides>30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architecture: highlights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Viam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Upload Module to Viam Registry</vt:lpstr>
      <vt:lpstr>Potential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38</cp:revision>
  <dcterms:created xsi:type="dcterms:W3CDTF">2025-05-23T14:48:02Z</dcterms:created>
  <dcterms:modified xsi:type="dcterms:W3CDTF">2025-06-09T19:45:03Z</dcterms:modified>
</cp:coreProperties>
</file>